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0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E67B-BAAE-4E59-A248-17C8407B9921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A341-1CF9-466E-8F2D-51CE1B4AA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E67B-BAAE-4E59-A248-17C8407B9921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A341-1CF9-466E-8F2D-51CE1B4AA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E67B-BAAE-4E59-A248-17C8407B9921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A341-1CF9-466E-8F2D-51CE1B4AA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E67B-BAAE-4E59-A248-17C8407B9921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A341-1CF9-466E-8F2D-51CE1B4AA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E67B-BAAE-4E59-A248-17C8407B9921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A341-1CF9-466E-8F2D-51CE1B4AA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E67B-BAAE-4E59-A248-17C8407B9921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A341-1CF9-466E-8F2D-51CE1B4AA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E67B-BAAE-4E59-A248-17C8407B9921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A341-1CF9-466E-8F2D-51CE1B4AA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E67B-BAAE-4E59-A248-17C8407B9921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A341-1CF9-466E-8F2D-51CE1B4AA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E67B-BAAE-4E59-A248-17C8407B9921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A341-1CF9-466E-8F2D-51CE1B4AA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E67B-BAAE-4E59-A248-17C8407B9921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A341-1CF9-466E-8F2D-51CE1B4AA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E67B-BAAE-4E59-A248-17C8407B9921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A341-1CF9-466E-8F2D-51CE1B4AA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7E67B-BAAE-4E59-A248-17C8407B9921}" type="datetimeFigureOut">
              <a:rPr lang="zh-CN" altLang="en-US" smtClean="0"/>
              <a:t>2018/7/27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A341-1CF9-466E-8F2D-51CE1B4AA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014" cy="19835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76714" y="5669280"/>
            <a:ext cx="3108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/>
              <a:t>CG-MB</a:t>
            </a:r>
            <a:endParaRPr lang="zh-CN" altLang="en-US" sz="60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2023403" y="1166842"/>
            <a:ext cx="8145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/>
              <a:t>           W221</a:t>
            </a:r>
          </a:p>
          <a:p>
            <a:r>
              <a:rPr lang="en-US" altLang="zh-CN" sz="7200" b="1" dirty="0"/>
              <a:t>Empty key Spaces </a:t>
            </a:r>
          </a:p>
          <a:p>
            <a:r>
              <a:rPr lang="en-US" altLang="zh-CN" sz="7200" b="1" dirty="0"/>
              <a:t>              &amp; </a:t>
            </a:r>
          </a:p>
          <a:p>
            <a:r>
              <a:rPr lang="en-US" altLang="zh-CN" sz="7200" b="1" dirty="0"/>
              <a:t>match new keys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22120" y="6273165"/>
            <a:ext cx="7785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It is collecting with key</a:t>
            </a:r>
            <a:r>
              <a:rPr lang="zh-CN" altLang="en-US" sz="3200" b="1" dirty="0">
                <a:solidFill>
                  <a:srgbClr val="FF0000"/>
                </a:solidFill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</a:rPr>
              <a:t>please wait ...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443925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31440" y="6273165"/>
            <a:ext cx="82219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Please insert the key into EIS and click ok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1" y="322164"/>
            <a:ext cx="9515475" cy="5819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79295" y="5425440"/>
            <a:ext cx="7207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please wait patiently for 10 seconds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98" y="2138069"/>
            <a:ext cx="8606203" cy="25818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1260" y="6109970"/>
            <a:ext cx="10213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please pull out the key from the EIS, and then click ok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8" y="420859"/>
            <a:ext cx="9525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03960" y="6109970"/>
            <a:ext cx="9748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please insert the key into the EIS again and click ok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5" y="280914"/>
            <a:ext cx="953452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46125" y="6109970"/>
            <a:ext cx="11153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Pull out the key for 5 seconds, then insert into EIS, then click ok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09489"/>
            <a:ext cx="9525000" cy="58007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9000" y="6195695"/>
            <a:ext cx="10414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please insert the key into the CGMB device again and click ok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90439"/>
            <a:ext cx="9525000" cy="58197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20265" y="6047105"/>
            <a:ext cx="8936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Collection end</a:t>
            </a:r>
            <a:r>
              <a:rPr lang="zh-CN" altLang="en-US" sz="3200" b="1" dirty="0">
                <a:solidFill>
                  <a:srgbClr val="FF0000"/>
                </a:solidFill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</a:rPr>
              <a:t>save data</a:t>
            </a:r>
            <a:r>
              <a:rPr lang="zh-CN" altLang="en-US" sz="3200" b="1" dirty="0">
                <a:solidFill>
                  <a:srgbClr val="FF0000"/>
                </a:solidFill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</a:rPr>
              <a:t>default file name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35" y="229084"/>
            <a:ext cx="10916529" cy="58178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15665" y="6246495"/>
            <a:ext cx="5668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Save the file successfully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1" y="426823"/>
            <a:ext cx="9515475" cy="58197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69460" y="6110605"/>
            <a:ext cx="4067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Click</a:t>
            </a:r>
            <a:r>
              <a:rPr lang="zh-CN" altLang="en-US" sz="3200" b="1" dirty="0">
                <a:solidFill>
                  <a:srgbClr val="FF0000"/>
                </a:solidFill>
              </a:rPr>
              <a:t>“</a:t>
            </a:r>
            <a:r>
              <a:rPr lang="en-US" altLang="zh-CN" sz="3200" b="1" dirty="0">
                <a:solidFill>
                  <a:srgbClr val="FF0000"/>
                </a:solidFill>
              </a:rPr>
              <a:t>Upload data</a:t>
            </a:r>
            <a:r>
              <a:rPr lang="zh-CN" altLang="en-US" sz="3200" b="1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8" y="305885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87901" y="1505244"/>
            <a:ext cx="10016197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When we want to match a new key </a:t>
            </a:r>
            <a:r>
              <a:rPr lang="en-US" altLang="zh-CN" sz="5400" b="1" dirty="0">
                <a:solidFill>
                  <a:srgbClr val="FF0000"/>
                </a:solidFill>
              </a:rPr>
              <a:t>for </a:t>
            </a:r>
            <a:r>
              <a:rPr lang="zh-CN" altLang="en-US" sz="5400" b="1" dirty="0">
                <a:solidFill>
                  <a:srgbClr val="FF0000"/>
                </a:solidFill>
                <a:sym typeface="+mn-ea"/>
              </a:rPr>
              <a:t>the vehicle</a:t>
            </a:r>
            <a:r>
              <a:rPr lang="zh-CN" altLang="en-US" sz="5400" b="1" dirty="0">
                <a:solidFill>
                  <a:srgbClr val="FF0000"/>
                </a:solidFill>
              </a:rPr>
              <a:t>,  find that the position</a:t>
            </a:r>
            <a:r>
              <a:rPr lang="en-US" altLang="zh-CN" sz="5400" b="1" dirty="0">
                <a:solidFill>
                  <a:srgbClr val="FF0000"/>
                </a:solidFill>
              </a:rPr>
              <a:t>s</a:t>
            </a:r>
            <a:r>
              <a:rPr lang="zh-CN" altLang="en-US" sz="5400" b="1" dirty="0">
                <a:solidFill>
                  <a:srgbClr val="FF0000"/>
                </a:solidFill>
              </a:rPr>
              <a:t> </a:t>
            </a:r>
            <a:r>
              <a:rPr lang="en-US" altLang="zh-CN" sz="5400" b="1" dirty="0">
                <a:solidFill>
                  <a:srgbClr val="FF0000"/>
                </a:solidFill>
              </a:rPr>
              <a:t>for </a:t>
            </a:r>
            <a:r>
              <a:rPr lang="zh-CN" altLang="en-US" sz="5400" b="1" dirty="0">
                <a:solidFill>
                  <a:srgbClr val="FF0000"/>
                </a:solidFill>
              </a:rPr>
              <a:t>key </a:t>
            </a:r>
            <a:r>
              <a:rPr lang="en-US" altLang="zh-CN" sz="5400" b="1" dirty="0">
                <a:solidFill>
                  <a:srgbClr val="FF0000"/>
                </a:solidFill>
              </a:rPr>
              <a:t>are</a:t>
            </a:r>
            <a:r>
              <a:rPr lang="zh-CN" altLang="en-US" sz="5400" b="1" dirty="0">
                <a:solidFill>
                  <a:srgbClr val="FF0000"/>
                </a:solidFill>
              </a:rPr>
              <a:t> full. At this time, we need to clear the </a:t>
            </a:r>
            <a:r>
              <a:rPr lang="zh-CN" altLang="en-US" sz="5400" b="1" dirty="0">
                <a:solidFill>
                  <a:srgbClr val="FF0000"/>
                </a:solidFill>
                <a:sym typeface="+mn-ea"/>
              </a:rPr>
              <a:t>position</a:t>
            </a:r>
            <a:r>
              <a:rPr lang="en-US" altLang="zh-CN" sz="5400" b="1" dirty="0">
                <a:solidFill>
                  <a:srgbClr val="FF0000"/>
                </a:solidFill>
                <a:sym typeface="+mn-ea"/>
              </a:rPr>
              <a:t>s</a:t>
            </a:r>
            <a:r>
              <a:rPr lang="zh-CN" altLang="en-US" sz="5400" b="1" dirty="0">
                <a:solidFill>
                  <a:srgbClr val="FF0000"/>
                </a:solidFill>
              </a:rPr>
              <a:t>，</a:t>
            </a:r>
            <a:r>
              <a:rPr lang="en-US" altLang="zh-CN" sz="5400" b="1" dirty="0">
                <a:solidFill>
                  <a:srgbClr val="FF0000"/>
                </a:solidFill>
              </a:rPr>
              <a:t>then </a:t>
            </a:r>
            <a:r>
              <a:rPr lang="zh-CN" altLang="en-US" sz="5400" b="1" dirty="0">
                <a:solidFill>
                  <a:srgbClr val="FF0000"/>
                </a:solidFill>
              </a:rPr>
              <a:t>match the new key.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81630" y="5946140"/>
            <a:ext cx="6123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Open the data just saved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" y="518272"/>
            <a:ext cx="10185009" cy="54280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06370" y="6227445"/>
            <a:ext cx="4796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Upload data successfully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0" y="435995"/>
            <a:ext cx="9515475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3725" y="6227445"/>
            <a:ext cx="481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Querying</a:t>
            </a:r>
            <a:r>
              <a:rPr lang="zh-CN" altLang="en-US" sz="3200" b="1" dirty="0">
                <a:solidFill>
                  <a:srgbClr val="FF0000"/>
                </a:solidFill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</a:rPr>
              <a:t>please wait...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97895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23310" y="6113780"/>
            <a:ext cx="5908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Computing success</a:t>
            </a:r>
            <a:r>
              <a:rPr lang="zh-CN" altLang="en-US" sz="3200" b="1" dirty="0">
                <a:solidFill>
                  <a:srgbClr val="FF0000"/>
                </a:solidFill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</a:rPr>
              <a:t>click ok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322385"/>
            <a:ext cx="9515475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25085" y="6266180"/>
            <a:ext cx="3311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Click 'Copy'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436891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39975" y="6273165"/>
            <a:ext cx="7929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Go to </a:t>
            </a:r>
            <a:r>
              <a:rPr lang="zh-CN" altLang="en-US" sz="3200" b="1" dirty="0">
                <a:solidFill>
                  <a:srgbClr val="FF0000"/>
                </a:solidFill>
              </a:rPr>
              <a:t>“（</a:t>
            </a:r>
            <a:r>
              <a:rPr lang="en-US" altLang="zh-CN" sz="3200" b="1" dirty="0">
                <a:solidFill>
                  <a:srgbClr val="FF0000"/>
                </a:solidFill>
              </a:rPr>
              <a:t>EIS</a:t>
            </a:r>
            <a:r>
              <a:rPr lang="zh-CN" altLang="en-US" sz="3200" b="1" dirty="0">
                <a:solidFill>
                  <a:srgbClr val="FF0000"/>
                </a:solidFill>
              </a:rPr>
              <a:t>）”，</a:t>
            </a:r>
            <a:r>
              <a:rPr lang="en-US" altLang="zh-CN" sz="3200" b="1" dirty="0">
                <a:solidFill>
                  <a:srgbClr val="FF0000"/>
                </a:solidFill>
              </a:rPr>
              <a:t>and copy the password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9" y="398205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79830" y="6273165"/>
            <a:ext cx="8789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Save the EIS data with password successfully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453450"/>
            <a:ext cx="9525000" cy="58197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3895" y="6273165"/>
            <a:ext cx="10824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Get erase password</a:t>
            </a:r>
            <a:r>
              <a:rPr lang="zh-CN" altLang="en-US" sz="2400" b="1" dirty="0">
                <a:solidFill>
                  <a:srgbClr val="FF0000"/>
                </a:solidFill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</a:rPr>
              <a:t>wait a few seconds</a:t>
            </a:r>
            <a:r>
              <a:rPr lang="zh-CN" altLang="en-US" sz="2400" b="1" dirty="0">
                <a:solidFill>
                  <a:srgbClr val="FF0000"/>
                </a:solidFill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</a:rPr>
              <a:t>show that calculated successfully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482025"/>
            <a:ext cx="954405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49039" y="6262277"/>
            <a:ext cx="4360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Click</a:t>
            </a:r>
            <a:r>
              <a:rPr lang="zh-CN" altLang="en-US" sz="3200" b="1" dirty="0">
                <a:solidFill>
                  <a:srgbClr val="FF0000"/>
                </a:solidFill>
              </a:rPr>
              <a:t>“</a:t>
            </a:r>
            <a:r>
              <a:rPr lang="en-US" altLang="zh-CN" sz="3200" b="1" dirty="0">
                <a:solidFill>
                  <a:srgbClr val="FF0000"/>
                </a:solidFill>
              </a:rPr>
              <a:t>Wipe the EIS</a:t>
            </a:r>
            <a:r>
              <a:rPr lang="zh-CN" altLang="en-US" sz="3200" b="1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87257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1640" y="6209665"/>
            <a:ext cx="10946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please insert the simulation key into the  EIS in 30 seconds......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4" y="380223"/>
            <a:ext cx="954405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659" y="1899626"/>
            <a:ext cx="12192001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</a:rPr>
              <a:t>                  </a:t>
            </a:r>
            <a:r>
              <a:rPr lang="en-US" altLang="zh-CN" sz="4400" b="1" dirty="0">
                <a:solidFill>
                  <a:srgbClr val="FF0000"/>
                </a:solidFill>
              </a:rPr>
              <a:t>The</a:t>
            </a:r>
            <a:r>
              <a:rPr lang="zh-CN" altLang="en-US" sz="4400" b="1" dirty="0">
                <a:solidFill>
                  <a:srgbClr val="FF0000"/>
                </a:solidFill>
              </a:rPr>
              <a:t> first step</a:t>
            </a:r>
          </a:p>
          <a:p>
            <a:r>
              <a:rPr lang="zh-CN" altLang="en-US" sz="4400" b="1" dirty="0">
                <a:solidFill>
                  <a:srgbClr val="FF0000"/>
                </a:solidFill>
              </a:rPr>
              <a:t>Calculate the password and erase the key位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87195" y="6142990"/>
            <a:ext cx="757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simulation </a:t>
            </a:r>
            <a:r>
              <a:rPr lang="zh-CN" altLang="en-US" sz="2800" b="1" dirty="0">
                <a:solidFill>
                  <a:srgbClr val="FF0000"/>
                </a:solidFill>
              </a:rPr>
              <a:t>key physical operation diagram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64" y="422030"/>
            <a:ext cx="7386068" cy="553955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63240" y="6142990"/>
            <a:ext cx="5954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Erase the EIS success</a:t>
            </a:r>
            <a:r>
              <a:rPr lang="zh-CN" altLang="en-US" sz="3200" b="1" dirty="0">
                <a:solidFill>
                  <a:srgbClr val="FF0000"/>
                </a:solidFill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</a:rPr>
              <a:t>click ok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332451"/>
            <a:ext cx="9544050" cy="58102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0285" y="6142990"/>
            <a:ext cx="10643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Read EIS data again</a:t>
            </a:r>
            <a:r>
              <a:rPr lang="zh-CN" altLang="en-US" sz="2800" b="1" dirty="0">
                <a:solidFill>
                  <a:srgbClr val="FF0000"/>
                </a:solidFill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</a:rPr>
              <a:t>show the related information after erasing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13401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60762" y="6072362"/>
            <a:ext cx="467047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Click ''Load EIS Data''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8" y="243062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96285" y="6072505"/>
            <a:ext cx="6052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Open the EIS data just saved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7" y="314453"/>
            <a:ext cx="10803988" cy="575790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04492" y="6072362"/>
            <a:ext cx="52706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Click</a:t>
            </a:r>
            <a:r>
              <a:rPr lang="zh-CN" altLang="en-US" sz="3200" b="1" dirty="0">
                <a:solidFill>
                  <a:srgbClr val="FF0000"/>
                </a:solidFill>
              </a:rPr>
              <a:t>“ </a:t>
            </a:r>
            <a:r>
              <a:rPr lang="en-US" altLang="zh-CN" sz="3200" b="1" dirty="0">
                <a:solidFill>
                  <a:srgbClr val="FF0000"/>
                </a:solidFill>
              </a:rPr>
              <a:t>Write EIS Data</a:t>
            </a:r>
            <a:r>
              <a:rPr lang="zh-CN" altLang="en-US" sz="3200" b="1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43062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8043" y="6238056"/>
            <a:ext cx="196478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Click ok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446856"/>
            <a:ext cx="9534525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7270" y="6238240"/>
            <a:ext cx="9841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please insert the simulation key into the EIS in 30 seconds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519112"/>
            <a:ext cx="9525000" cy="58197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81760" y="6142990"/>
            <a:ext cx="81953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simulation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key physical operation diagram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64" y="422030"/>
            <a:ext cx="7386068" cy="553955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90315" y="6191885"/>
            <a:ext cx="4954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Write EIS data success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8" y="381688"/>
            <a:ext cx="9525000" cy="5810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0276" y="6273225"/>
            <a:ext cx="10944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OBD connects the vehicle</a:t>
            </a:r>
            <a:r>
              <a:rPr lang="zh-CN" altLang="en-US" sz="2400" b="1" dirty="0">
                <a:solidFill>
                  <a:srgbClr val="FF0000"/>
                </a:solidFill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</a:rPr>
              <a:t>choose</a:t>
            </a:r>
            <a:r>
              <a:rPr lang="zh-CN" altLang="en-US" sz="2400" b="1" dirty="0">
                <a:solidFill>
                  <a:srgbClr val="FF0000"/>
                </a:solidFill>
              </a:rPr>
              <a:t>“（</a:t>
            </a:r>
            <a:r>
              <a:rPr lang="en-US" altLang="zh-CN" sz="2400" b="1" dirty="0">
                <a:solidFill>
                  <a:srgbClr val="FF0000"/>
                </a:solidFill>
              </a:rPr>
              <a:t>EIS</a:t>
            </a:r>
            <a:r>
              <a:rPr lang="zh-CN" altLang="en-US" sz="2400" b="1" dirty="0">
                <a:solidFill>
                  <a:srgbClr val="FF0000"/>
                </a:solidFill>
              </a:rPr>
              <a:t>）”</a:t>
            </a:r>
            <a:r>
              <a:rPr lang="en-US" altLang="zh-CN" sz="2400" b="1" dirty="0">
                <a:solidFill>
                  <a:srgbClr val="FF0000"/>
                </a:solidFill>
              </a:rPr>
              <a:t>interface</a:t>
            </a:r>
            <a:r>
              <a:rPr lang="zh-CN" altLang="en-US" sz="2400" b="1" dirty="0">
                <a:solidFill>
                  <a:srgbClr val="FF0000"/>
                </a:solidFill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</a:rPr>
              <a:t>click to read EIS data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443925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14450" y="6170930"/>
            <a:ext cx="10128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Read EIS data again</a:t>
            </a:r>
            <a:r>
              <a:rPr lang="zh-CN" altLang="en-US" sz="3200" b="1" dirty="0">
                <a:solidFill>
                  <a:srgbClr val="FF0000"/>
                </a:solidFill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</a:rPr>
              <a:t>showed as above picture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9" y="415395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80490" y="6248400"/>
            <a:ext cx="9309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Insert the original car key into the lock to learn and start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69" y="344173"/>
            <a:ext cx="7732542" cy="579940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2620" y="6308090"/>
            <a:ext cx="10356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Read EIS data again</a:t>
            </a:r>
            <a:r>
              <a:rPr lang="zh-CN" altLang="en-US" sz="2000" b="1" dirty="0">
                <a:solidFill>
                  <a:srgbClr val="FF0000"/>
                </a:solidFill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</a:rPr>
              <a:t>left origin key </a:t>
            </a:r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position </a:t>
            </a:r>
            <a:r>
              <a:rPr lang="en-US" altLang="zh-CN" sz="2000" b="1" dirty="0">
                <a:solidFill>
                  <a:srgbClr val="FF0000"/>
                </a:solidFill>
              </a:rPr>
              <a:t>data only</a:t>
            </a:r>
            <a:r>
              <a:rPr lang="zh-CN" altLang="en-US" sz="2000" b="1" dirty="0">
                <a:solidFill>
                  <a:srgbClr val="FF0000"/>
                </a:solidFill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</a:rPr>
              <a:t>erase key position data successfully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9" y="317402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47495" y="2074545"/>
            <a:ext cx="9624060" cy="270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500" b="1" dirty="0">
                <a:solidFill>
                  <a:srgbClr val="FF0000"/>
                </a:solidFill>
              </a:rPr>
              <a:t>    </a:t>
            </a:r>
            <a:r>
              <a:rPr lang="en-US" altLang="zh-CN" sz="8500" b="1" dirty="0">
                <a:solidFill>
                  <a:srgbClr val="FF0000"/>
                </a:solidFill>
              </a:rPr>
              <a:t>The second step</a:t>
            </a:r>
          </a:p>
          <a:p>
            <a:r>
              <a:rPr lang="zh-CN" altLang="en-US" sz="8500" b="1" dirty="0">
                <a:solidFill>
                  <a:srgbClr val="FF0000"/>
                </a:solidFill>
              </a:rPr>
              <a:t>     Match new key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58010" y="6131560"/>
            <a:ext cx="8816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Go to </a:t>
            </a:r>
            <a:r>
              <a:rPr lang="zh-CN" altLang="en-US" sz="3200" b="1" dirty="0">
                <a:solidFill>
                  <a:srgbClr val="FF0000"/>
                </a:solidFill>
              </a:rPr>
              <a:t>“</a:t>
            </a:r>
            <a:r>
              <a:rPr lang="en-US" altLang="zh-CN" sz="3200" b="1" dirty="0">
                <a:solidFill>
                  <a:srgbClr val="FF0000"/>
                </a:solidFill>
              </a:rPr>
              <a:t>Generate EE</a:t>
            </a:r>
            <a:r>
              <a:rPr lang="zh-CN" altLang="en-US" sz="3200" b="1" dirty="0">
                <a:solidFill>
                  <a:srgbClr val="FF0000"/>
                </a:solidFill>
              </a:rPr>
              <a:t>”，</a:t>
            </a:r>
            <a:r>
              <a:rPr lang="en-US" altLang="zh-CN" sz="3200" b="1" dirty="0">
                <a:solidFill>
                  <a:srgbClr val="FF0000"/>
                </a:solidFill>
              </a:rPr>
              <a:t>load EIS file just saved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9" y="302369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2345" y="6137910"/>
            <a:ext cx="108146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Load successfully</a:t>
            </a:r>
            <a:r>
              <a:rPr lang="zh-CN" altLang="en-US" sz="2400" b="1" dirty="0">
                <a:solidFill>
                  <a:srgbClr val="FF0000"/>
                </a:solidFill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</a:rPr>
              <a:t>please check the information to see whether it is correct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9" y="308524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00910" y="6137910"/>
            <a:ext cx="8244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Click</a:t>
            </a:r>
            <a:r>
              <a:rPr lang="zh-CN" altLang="en-US" sz="3200" b="1" dirty="0">
                <a:solidFill>
                  <a:srgbClr val="FF0000"/>
                </a:solidFill>
              </a:rPr>
              <a:t>“</a:t>
            </a:r>
            <a:r>
              <a:rPr lang="en-US" altLang="zh-CN" sz="3200" b="1" dirty="0">
                <a:solidFill>
                  <a:srgbClr val="FF0000"/>
                </a:solidFill>
              </a:rPr>
              <a:t>Generate key file</a:t>
            </a:r>
            <a:r>
              <a:rPr lang="zh-CN" altLang="en-US" sz="3200" b="1" dirty="0">
                <a:solidFill>
                  <a:srgbClr val="FF0000"/>
                </a:solidFill>
              </a:rPr>
              <a:t>”，</a:t>
            </a:r>
            <a:r>
              <a:rPr lang="en-US" altLang="zh-CN" sz="3200" b="1" dirty="0">
                <a:solidFill>
                  <a:srgbClr val="FF0000"/>
                </a:solidFill>
              </a:rPr>
              <a:t>please wait......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9" y="308524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2790" y="6253480"/>
            <a:ext cx="10725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The key file was generated successfully</a:t>
            </a:r>
            <a:r>
              <a:rPr lang="zh-CN" altLang="en-US" sz="2800" b="1" dirty="0">
                <a:solidFill>
                  <a:srgbClr val="FF0000"/>
                </a:solidFill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</a:rPr>
              <a:t>please save data file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5" y="335634"/>
            <a:ext cx="9534525" cy="581977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95040" y="6130925"/>
            <a:ext cx="5386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Go to </a:t>
            </a:r>
            <a:r>
              <a:rPr lang="zh-CN" altLang="en-US" sz="3200" b="1" dirty="0">
                <a:solidFill>
                  <a:srgbClr val="FF0000"/>
                </a:solidFill>
              </a:rPr>
              <a:t>“</a:t>
            </a:r>
            <a:r>
              <a:rPr lang="en-US" altLang="zh-CN" sz="3200" b="1" dirty="0">
                <a:solidFill>
                  <a:srgbClr val="FF0000"/>
                </a:solidFill>
              </a:rPr>
              <a:t>Read/write key</a:t>
            </a:r>
            <a:r>
              <a:rPr lang="zh-CN" altLang="en-US" sz="3200" b="1" dirty="0">
                <a:solidFill>
                  <a:srgbClr val="FF0000"/>
                </a:solidFill>
              </a:rPr>
              <a:t>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01491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81555" y="6130925"/>
            <a:ext cx="8569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please insert the new key into CG-MB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device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47" y="142434"/>
            <a:ext cx="7658686" cy="5744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8325" y="6149975"/>
            <a:ext cx="11108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Read successfully</a:t>
            </a:r>
            <a:r>
              <a:rPr lang="zh-CN" altLang="en-US" sz="2800" b="1" dirty="0">
                <a:solidFill>
                  <a:srgbClr val="FF0000"/>
                </a:solidFill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</a:rPr>
              <a:t>show that the positions for key are full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20814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72310" y="6158865"/>
            <a:ext cx="7934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Click ''read key''</a:t>
            </a:r>
            <a:r>
              <a:rPr lang="zh-CN" altLang="en-US" sz="3200" b="1" dirty="0">
                <a:solidFill>
                  <a:srgbClr val="FF0000"/>
                </a:solidFill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</a:rPr>
              <a:t>show key information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29627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9940" y="6191885"/>
            <a:ext cx="11089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Click ''write''</a:t>
            </a:r>
            <a:r>
              <a:rPr lang="zh-CN" altLang="en-US" sz="3200" b="1" dirty="0">
                <a:solidFill>
                  <a:srgbClr val="FF0000"/>
                </a:solidFill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</a:rPr>
              <a:t>please read the prompt carefully</a:t>
            </a:r>
            <a:r>
              <a:rPr lang="zh-CN" altLang="en-US" sz="3200" b="1" dirty="0">
                <a:solidFill>
                  <a:srgbClr val="FF0000"/>
                </a:solidFill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</a:rPr>
              <a:t>click ok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98792"/>
            <a:ext cx="9525000" cy="58102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3645" y="6216650"/>
            <a:ext cx="10128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Choose</a:t>
            </a:r>
            <a:r>
              <a:rPr lang="zh-CN" altLang="en-US" sz="3200" b="1" dirty="0">
                <a:solidFill>
                  <a:srgbClr val="FF0000"/>
                </a:solidFill>
              </a:rPr>
              <a:t>一</a:t>
            </a:r>
            <a:r>
              <a:rPr lang="en-US" altLang="zh-CN" sz="3200" b="1" dirty="0">
                <a:solidFill>
                  <a:srgbClr val="FF0000"/>
                </a:solidFill>
              </a:rPr>
              <a:t>unused key position data</a:t>
            </a:r>
            <a:r>
              <a:rPr lang="zh-CN" altLang="en-US" sz="3200" b="1" dirty="0">
                <a:solidFill>
                  <a:srgbClr val="FF0000"/>
                </a:solidFill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</a:rPr>
              <a:t>click and open it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35" y="184682"/>
            <a:ext cx="10916529" cy="5817887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52900" y="6216650"/>
            <a:ext cx="2908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Write success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261351"/>
            <a:ext cx="9534525" cy="580072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42415" y="6150610"/>
            <a:ext cx="10465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please insert the new key into EIS to learn</a:t>
            </a:r>
            <a:r>
              <a:rPr lang="zh-CN" altLang="en-US" sz="2400" b="1" dirty="0">
                <a:solidFill>
                  <a:srgbClr val="FF0000"/>
                </a:solidFill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</a:rPr>
              <a:t>start the car after learning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71" y="372793"/>
            <a:ext cx="7278858" cy="545914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80745" y="6273165"/>
            <a:ext cx="107613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Read EIS data again</a:t>
            </a:r>
            <a:r>
              <a:rPr lang="zh-CN" altLang="en-US" sz="2000" b="1" dirty="0">
                <a:solidFill>
                  <a:srgbClr val="FF0000"/>
                </a:solidFill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</a:rPr>
              <a:t>show</a:t>
            </a:r>
            <a:r>
              <a:rPr lang="zh-CN" altLang="en-US" sz="2000" b="1" dirty="0">
                <a:solidFill>
                  <a:srgbClr val="FF0000"/>
                </a:solidFill>
              </a:rPr>
              <a:t>√，</a:t>
            </a:r>
            <a:r>
              <a:rPr lang="en-US" altLang="zh-CN" sz="2000" b="1" dirty="0">
                <a:solidFill>
                  <a:srgbClr val="FF0000"/>
                </a:solidFill>
              </a:rPr>
              <a:t>combine the car to start</a:t>
            </a:r>
            <a:r>
              <a:rPr lang="zh-CN" altLang="en-US" sz="2000" b="1" dirty="0">
                <a:solidFill>
                  <a:srgbClr val="FF0000"/>
                </a:solidFill>
              </a:rPr>
              <a:t>，</a:t>
            </a:r>
            <a:r>
              <a:rPr lang="en-US" altLang="zh-CN" sz="2000" b="1" dirty="0">
                <a:solidFill>
                  <a:srgbClr val="FF0000"/>
                </a:solidFill>
              </a:rPr>
              <a:t>match new key successfully</a:t>
            </a:r>
            <a:r>
              <a:rPr lang="zh-CN" altLang="en-US" sz="2000" b="1" dirty="0">
                <a:solidFill>
                  <a:srgbClr val="FF0000"/>
                </a:solidFill>
              </a:rPr>
              <a:t>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443925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75130" y="6149975"/>
            <a:ext cx="88658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Collect data first</a:t>
            </a:r>
            <a:r>
              <a:rPr lang="zh-CN" altLang="en-US" sz="4000" b="1" dirty="0">
                <a:solidFill>
                  <a:srgbClr val="FF0000"/>
                </a:solidFill>
              </a:rPr>
              <a:t>，</a:t>
            </a:r>
            <a:r>
              <a:rPr lang="en-US" altLang="zh-CN" sz="4000" b="1" dirty="0">
                <a:solidFill>
                  <a:srgbClr val="FF0000"/>
                </a:solidFill>
              </a:rPr>
              <a:t>compute password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20814"/>
            <a:ext cx="9563100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89982" y="6150114"/>
            <a:ext cx="730113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</a:rPr>
              <a:t>Default</a:t>
            </a:r>
            <a:r>
              <a:rPr lang="zh-CN" altLang="en-US" sz="4000" b="1" dirty="0">
                <a:solidFill>
                  <a:srgbClr val="FF0000"/>
                </a:solidFill>
              </a:rPr>
              <a:t>“</a:t>
            </a:r>
            <a:r>
              <a:rPr lang="en-US" altLang="zh-CN" sz="4000" b="1" dirty="0">
                <a:solidFill>
                  <a:srgbClr val="FF0000"/>
                </a:solidFill>
              </a:rPr>
              <a:t>Other key</a:t>
            </a:r>
            <a:r>
              <a:rPr lang="zh-CN" altLang="en-US" sz="4000" b="1" dirty="0">
                <a:solidFill>
                  <a:srgbClr val="FF0000"/>
                </a:solidFill>
              </a:rPr>
              <a:t>”，</a:t>
            </a:r>
            <a:r>
              <a:rPr lang="en-US" altLang="zh-CN" sz="4000" b="1" dirty="0">
                <a:solidFill>
                  <a:srgbClr val="FF0000"/>
                </a:solidFill>
              </a:rPr>
              <a:t>click ok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339864"/>
            <a:ext cx="9534525" cy="5810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11425" y="6273165"/>
            <a:ext cx="7921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please insert the key into EIS and click OK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453450"/>
            <a:ext cx="9525000" cy="5819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1260" y="6273165"/>
            <a:ext cx="10668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Please insert the key into the CG-MB device and click ok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378656"/>
            <a:ext cx="9534525" cy="579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529</Words>
  <Application>Microsoft Office PowerPoint</Application>
  <PresentationFormat>宽屏</PresentationFormat>
  <Paragraphs>61</Paragraphs>
  <Slides>55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5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SDWM</dc:creator>
  <cp:lastModifiedBy>SDWM</cp:lastModifiedBy>
  <cp:revision>75</cp:revision>
  <dcterms:created xsi:type="dcterms:W3CDTF">2018-05-11T06:39:00Z</dcterms:created>
  <dcterms:modified xsi:type="dcterms:W3CDTF">2018-07-27T11:20:28Z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